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3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9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B8F9-CA3F-4E47-8EEE-A1F9EF90AD4A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E458-2CD3-4CCD-B09B-79054E46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9o8zWu4fZAhVnpVkKHSfkCkEQjRx6BAgAEAY&amp;url=https%3A%2F%2Fwww.petmd.com%2Fcat%2Fslideshows%2F15-signs-your-cat-happy&amp;psig=AOvVaw3aJINr6IFv_KfmUVzCeHGx&amp;ust=15176689805914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jmltC1u4fZAhWMpFkKHaiOCoAQjRx6BAgAEAY&amp;url=https%3A%2F%2Fwww.petmd.com%2Ffish%2Fcare%2Fevr_fi_facts-about-goldfish&amp;psig=AOvVaw19-Htca1ntYKqpKgm3Aqfh&amp;ust=151766891148418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5B </a:t>
            </a:r>
            <a:r>
              <a:rPr lang="fr-FR" smtClean="0"/>
              <a:t>Les fêtes </a:t>
            </a:r>
            <a:r>
              <a:rPr lang="fr-FR" dirty="0" smtClean="0"/>
              <a:t>d’anniversaire 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11" y="515389"/>
            <a:ext cx="9480679" cy="5719156"/>
          </a:xfrm>
        </p:spPr>
      </p:pic>
    </p:spTree>
    <p:extLst>
      <p:ext uri="{BB962C8B-B14F-4D97-AF65-F5344CB8AC3E}">
        <p14:creationId xmlns:p14="http://schemas.microsoft.com/office/powerpoint/2010/main" val="11215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7" y="526202"/>
            <a:ext cx="8872945" cy="5867737"/>
          </a:xfrm>
        </p:spPr>
      </p:pic>
    </p:spTree>
    <p:extLst>
      <p:ext uri="{BB962C8B-B14F-4D97-AF65-F5344CB8AC3E}">
        <p14:creationId xmlns:p14="http://schemas.microsoft.com/office/powerpoint/2010/main" val="172594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59" y="743919"/>
            <a:ext cx="9360361" cy="5616217"/>
          </a:xfrm>
        </p:spPr>
      </p:pic>
    </p:spTree>
    <p:extLst>
      <p:ext uri="{BB962C8B-B14F-4D97-AF65-F5344CB8AC3E}">
        <p14:creationId xmlns:p14="http://schemas.microsoft.com/office/powerpoint/2010/main" val="365327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7" y="78233"/>
            <a:ext cx="8803036" cy="6687667"/>
          </a:xfrm>
        </p:spPr>
      </p:pic>
    </p:spTree>
    <p:extLst>
      <p:ext uri="{BB962C8B-B14F-4D97-AF65-F5344CB8AC3E}">
        <p14:creationId xmlns:p14="http://schemas.microsoft.com/office/powerpoint/2010/main" val="216910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07" y="365125"/>
            <a:ext cx="8772585" cy="5811838"/>
          </a:xfrm>
        </p:spPr>
      </p:pic>
    </p:spTree>
    <p:extLst>
      <p:ext uri="{BB962C8B-B14F-4D97-AF65-F5344CB8AC3E}">
        <p14:creationId xmlns:p14="http://schemas.microsoft.com/office/powerpoint/2010/main" val="607221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1" y="242132"/>
            <a:ext cx="8902195" cy="5632412"/>
          </a:xfrm>
        </p:spPr>
      </p:pic>
    </p:spTree>
    <p:extLst>
      <p:ext uri="{BB962C8B-B14F-4D97-AF65-F5344CB8AC3E}">
        <p14:creationId xmlns:p14="http://schemas.microsoft.com/office/powerpoint/2010/main" val="340312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Noël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25" y="1825625"/>
            <a:ext cx="3126349" cy="4351338"/>
          </a:xfrm>
        </p:spPr>
      </p:pic>
    </p:spTree>
    <p:extLst>
      <p:ext uri="{BB962C8B-B14F-4D97-AF65-F5344CB8AC3E}">
        <p14:creationId xmlns:p14="http://schemas.microsoft.com/office/powerpoint/2010/main" val="4130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L’Halloween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39181"/>
            <a:ext cx="5905500" cy="3324225"/>
          </a:xfrm>
        </p:spPr>
      </p:pic>
    </p:spTree>
    <p:extLst>
      <p:ext uri="{BB962C8B-B14F-4D97-AF65-F5344CB8AC3E}">
        <p14:creationId xmlns:p14="http://schemas.microsoft.com/office/powerpoint/2010/main" val="83509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Pâques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78" y="1549400"/>
            <a:ext cx="4758429" cy="4241800"/>
          </a:xfrm>
        </p:spPr>
      </p:pic>
    </p:spTree>
    <p:extLst>
      <p:ext uri="{BB962C8B-B14F-4D97-AF65-F5344CB8AC3E}">
        <p14:creationId xmlns:p14="http://schemas.microsoft.com/office/powerpoint/2010/main" val="3534233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fête de St. Valentin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2029619"/>
            <a:ext cx="4752975" cy="3943350"/>
          </a:xfrm>
        </p:spPr>
      </p:pic>
    </p:spTree>
    <p:extLst>
      <p:ext uri="{BB962C8B-B14F-4D97-AF65-F5344CB8AC3E}">
        <p14:creationId xmlns:p14="http://schemas.microsoft.com/office/powerpoint/2010/main" val="269086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mois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janvier 				août </a:t>
            </a:r>
          </a:p>
          <a:p>
            <a:r>
              <a:rPr lang="fr-FR" dirty="0" smtClean="0"/>
              <a:t>février 				septembre </a:t>
            </a:r>
          </a:p>
          <a:p>
            <a:r>
              <a:rPr lang="fr-FR" dirty="0" smtClean="0"/>
              <a:t>mars				octobre </a:t>
            </a:r>
          </a:p>
          <a:p>
            <a:r>
              <a:rPr lang="fr-FR" dirty="0" smtClean="0"/>
              <a:t>avril 				novembre </a:t>
            </a:r>
          </a:p>
          <a:p>
            <a:r>
              <a:rPr lang="fr-FR" dirty="0" smtClean="0"/>
              <a:t>mai					décembre </a:t>
            </a:r>
          </a:p>
          <a:p>
            <a:r>
              <a:rPr lang="fr-FR" dirty="0" smtClean="0"/>
              <a:t>juin </a:t>
            </a:r>
          </a:p>
          <a:p>
            <a:r>
              <a:rPr lang="fr-FR" dirty="0" smtClean="0"/>
              <a:t>juillet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nouvelle année</a:t>
            </a:r>
            <a:endParaRPr lang="fr-F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577" y="1690687"/>
            <a:ext cx="7526023" cy="43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0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Jour d’Action de Grâce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25051"/>
            <a:ext cx="6134100" cy="4609338"/>
          </a:xfrm>
        </p:spPr>
      </p:pic>
    </p:spTree>
    <p:extLst>
      <p:ext uri="{BB962C8B-B14F-4D97-AF65-F5344CB8AC3E}">
        <p14:creationId xmlns:p14="http://schemas.microsoft.com/office/powerpoint/2010/main" val="200472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chien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72" y="1825625"/>
            <a:ext cx="4985255" cy="4351338"/>
          </a:xfrm>
        </p:spPr>
      </p:pic>
    </p:spTree>
    <p:extLst>
      <p:ext uri="{BB962C8B-B14F-4D97-AF65-F5344CB8AC3E}">
        <p14:creationId xmlns:p14="http://schemas.microsoft.com/office/powerpoint/2010/main" val="16055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pic>
        <p:nvPicPr>
          <p:cNvPr id="2050" name="Picture 2" descr="Image result for ca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05794"/>
            <a:ext cx="6381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4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L’oiseau (masc.)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070894"/>
            <a:ext cx="5702300" cy="3509108"/>
          </a:xfrm>
        </p:spPr>
      </p:pic>
    </p:spTree>
    <p:extLst>
      <p:ext uri="{BB962C8B-B14F-4D97-AF65-F5344CB8AC3E}">
        <p14:creationId xmlns:p14="http://schemas.microsoft.com/office/powerpoint/2010/main" val="330585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cheval 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667794"/>
            <a:ext cx="4000500" cy="2667000"/>
          </a:xfrm>
        </p:spPr>
      </p:pic>
    </p:spTree>
    <p:extLst>
      <p:ext uri="{BB962C8B-B14F-4D97-AF65-F5344CB8AC3E}">
        <p14:creationId xmlns:p14="http://schemas.microsoft.com/office/powerpoint/2010/main" val="256439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poisson rouge</a:t>
            </a:r>
            <a:endParaRPr lang="fr-FR" dirty="0"/>
          </a:p>
        </p:txBody>
      </p:sp>
      <p:pic>
        <p:nvPicPr>
          <p:cNvPr id="1026" name="Picture 2" descr="Image result for goldfish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30" y="1825625"/>
            <a:ext cx="59983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5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Créez une invitation pour une fête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/>
          <a:lstStyle/>
          <a:p>
            <a:r>
              <a:rPr lang="fr-FR" dirty="0" smtClean="0"/>
              <a:t>Ecrivez sur vos invitations: </a:t>
            </a:r>
          </a:p>
          <a:p>
            <a:pPr lvl="1"/>
            <a:r>
              <a:rPr lang="fr-FR" dirty="0" smtClean="0"/>
              <a:t>La date en français_____/3pts</a:t>
            </a:r>
          </a:p>
          <a:p>
            <a:pPr lvl="1"/>
            <a:r>
              <a:rPr lang="fr-FR" dirty="0" smtClean="0"/>
              <a:t>L’heure de la fête_____/3 pts</a:t>
            </a:r>
          </a:p>
          <a:p>
            <a:pPr lvl="2"/>
            <a:r>
              <a:rPr lang="fr-FR" dirty="0" smtClean="0"/>
              <a:t>Commence – </a:t>
            </a:r>
            <a:r>
              <a:rPr lang="fr-FR" dirty="0" err="1" smtClean="0"/>
              <a:t>starts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À – at </a:t>
            </a:r>
          </a:p>
          <a:p>
            <a:pPr lvl="1"/>
            <a:r>
              <a:rPr lang="fr-FR" dirty="0" smtClean="0"/>
              <a:t>L’adresse de la fête_____/3 pts</a:t>
            </a:r>
          </a:p>
          <a:p>
            <a:pPr lvl="1"/>
            <a:r>
              <a:rPr lang="fr-FR" dirty="0" smtClean="0"/>
              <a:t>Numéro de téléphone_____/1 pt  </a:t>
            </a:r>
          </a:p>
          <a:p>
            <a:pPr lvl="1"/>
            <a:r>
              <a:rPr lang="fr-FR" dirty="0" smtClean="0"/>
              <a:t>Pourquoi la fête?_____/5 pts </a:t>
            </a:r>
          </a:p>
          <a:p>
            <a:pPr lvl="1"/>
            <a:r>
              <a:rPr lang="fr-FR" dirty="0" err="1" smtClean="0"/>
              <a:t>Neatness</a:t>
            </a:r>
            <a:r>
              <a:rPr lang="fr-FR" dirty="0" smtClean="0"/>
              <a:t>/</a:t>
            </a:r>
            <a:r>
              <a:rPr lang="fr-FR" dirty="0" err="1" smtClean="0"/>
              <a:t>Colorful</a:t>
            </a:r>
            <a:r>
              <a:rPr lang="fr-FR" smtClean="0"/>
              <a:t> _____/5 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8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fête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4" y="1825625"/>
            <a:ext cx="4797912" cy="4351338"/>
          </a:xfrm>
        </p:spPr>
      </p:pic>
    </p:spTree>
    <p:extLst>
      <p:ext uri="{BB962C8B-B14F-4D97-AF65-F5344CB8AC3E}">
        <p14:creationId xmlns:p14="http://schemas.microsoft.com/office/powerpoint/2010/main" val="27569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ballon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82" y="1825625"/>
            <a:ext cx="3736836" cy="4351338"/>
          </a:xfrm>
        </p:spPr>
      </p:pic>
    </p:spTree>
    <p:extLst>
      <p:ext uri="{BB962C8B-B14F-4D97-AF65-F5344CB8AC3E}">
        <p14:creationId xmlns:p14="http://schemas.microsoft.com/office/powerpoint/2010/main" val="8262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gâteau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810669"/>
            <a:ext cx="2381250" cy="2381250"/>
          </a:xfrm>
        </p:spPr>
      </p:pic>
    </p:spTree>
    <p:extLst>
      <p:ext uri="{BB962C8B-B14F-4D97-AF65-F5344CB8AC3E}">
        <p14:creationId xmlns:p14="http://schemas.microsoft.com/office/powerpoint/2010/main" val="191357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bougie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651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cadeau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111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138766"/>
            <a:ext cx="254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Décrivez l’image en français.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294469"/>
            <a:ext cx="11214315" cy="1255362"/>
          </a:xfrm>
        </p:spPr>
        <p:txBody>
          <a:bodyPr/>
          <a:lstStyle/>
          <a:p>
            <a:r>
              <a:rPr lang="fr-FR" dirty="0" smtClean="0"/>
              <a:t>Vous allez voir une carte d’anniversaire française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Décrivez la carte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Trouvez chaque mot: </a:t>
            </a:r>
          </a:p>
          <a:p>
            <a:pPr lvl="1"/>
            <a:r>
              <a:rPr lang="en-US" dirty="0" smtClean="0"/>
              <a:t>Extraordinary </a:t>
            </a:r>
          </a:p>
          <a:p>
            <a:pPr lvl="1"/>
            <a:r>
              <a:rPr lang="en-US" dirty="0" smtClean="0"/>
              <a:t>I wish you </a:t>
            </a:r>
          </a:p>
          <a:p>
            <a:pPr lvl="1"/>
            <a:r>
              <a:rPr lang="en-US" dirty="0" smtClean="0"/>
              <a:t>A ton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127</Words>
  <Application>Microsoft Office PowerPoint</Application>
  <PresentationFormat>Widescreen</PresentationFormat>
  <Paragraphs>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5B Les fêtes d’anniversaire </vt:lpstr>
      <vt:lpstr>Les mois </vt:lpstr>
      <vt:lpstr>Une fête </vt:lpstr>
      <vt:lpstr>Un ballon </vt:lpstr>
      <vt:lpstr>Un gâteau</vt:lpstr>
      <vt:lpstr>Une bougie </vt:lpstr>
      <vt:lpstr>Un cadeau </vt:lpstr>
      <vt:lpstr>PowerPoint Presentation</vt:lpstr>
      <vt:lpstr>Vous allez voir une carte d’anniversaire française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Noël </vt:lpstr>
      <vt:lpstr>L’Halloween </vt:lpstr>
      <vt:lpstr>Les Pâques </vt:lpstr>
      <vt:lpstr>La fête de St. Valentin </vt:lpstr>
      <vt:lpstr>La nouvelle année</vt:lpstr>
      <vt:lpstr>Le Jour d’Action de Grâce </vt:lpstr>
      <vt:lpstr>Le chien</vt:lpstr>
      <vt:lpstr>Le chat</vt:lpstr>
      <vt:lpstr>L’oiseau (masc.)</vt:lpstr>
      <vt:lpstr>Le cheval </vt:lpstr>
      <vt:lpstr>Le poisson rouge</vt:lpstr>
      <vt:lpstr>Créez une invitation pour une fête 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5B Les fetes d’anniversaire </dc:title>
  <dc:creator>User</dc:creator>
  <cp:lastModifiedBy>User</cp:lastModifiedBy>
  <cp:revision>12</cp:revision>
  <dcterms:created xsi:type="dcterms:W3CDTF">2018-01-10T12:21:13Z</dcterms:created>
  <dcterms:modified xsi:type="dcterms:W3CDTF">2018-02-02T14:44:38Z</dcterms:modified>
</cp:coreProperties>
</file>